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8"/>
  </p:notesMasterIdLst>
  <p:sldIdLst>
    <p:sldId id="256" r:id="rId5"/>
    <p:sldId id="258" r:id="rId6"/>
    <p:sldId id="25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Style foncé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231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42731-9D2A-47F8-B07A-C54A7FD47BAC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620B88-4E11-4EA1-AF42-417B794A39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35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9E69F4-C8E8-B30C-CB18-6847AF46C9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237C282-8FA8-A196-2989-AAA361C884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44325D2-54F7-851C-8F66-625BA13C1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DC145D-1D56-1295-13A0-B0CB128A6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F50679-5631-7F55-1A24-122D8E6A8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5477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08BAF7-5763-370E-B7FF-7537053BE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ED07788-7995-F2DC-15E9-579D6B12D6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2CD5E74-D321-FB78-D393-F04EE45A2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AED8F5-0FF3-6BA0-E484-F29622A52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AB416D-CE51-E3AC-3B30-54D682D1B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6159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515940B-2AD0-50F3-7072-7FD09E13D2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D09FA68-DE2C-6C5C-A485-82B6CB111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4D11CCF-B28C-B585-7595-1D39984D2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B7DBFA-5411-9C7D-1699-5F074AE36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41A780-ED4E-A33F-14E9-25954CEB4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9663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832F5D-1C02-E759-DC4A-C9878584A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15F10D-B1B6-1AF8-5253-C7547FF7D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F78AB42-8DED-3C95-72FA-0A5304C38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898821-A433-B90A-3EC7-CEC4F2F2C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F97E172-E077-3D65-B462-AFC40408A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5097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93F0F5-C2BD-C5DD-44AA-39D57814A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9E49AA1-B96F-54EE-8BF9-7B456F542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956A1B-4C2E-4DB2-12E7-B428CB423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058BFE-22C1-AC56-47BE-CE3658912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3F68EB-7CB8-01F2-BD2A-FDFCB5A55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0858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CABAEC-FA49-9652-E012-0BC970C28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0A9FD7-977D-CE00-49A4-4D2FAB93E6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A69D54-E771-7D8D-670F-7DFF23117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49EA66-09F8-2903-26BD-1C56790A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945598A-3BC9-79DB-CE48-E179590F2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D9475CB-6F2A-0ADD-0A77-0BBFE21DA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7545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DEB71E-AEF3-8156-45BE-F9D01395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98FF9E6-31FC-518E-4B75-45CA46112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0C4CD55-9756-3B46-4C60-8D695011A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7D14D03-C9AB-16B9-1D94-6E566336E7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D4014F5-4CF4-E15C-7F73-140DF585B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544229B-81DB-7DE0-D1AB-4CD5F7C74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274E411-47DA-C5D4-5983-9367963C5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F9B7A47-C78A-0069-BB4E-D2DA4B3BA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236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82EFFA-871B-BCDB-CEF0-F55BFD570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89F8442-8E1B-2E28-4BE1-6D1E76DDA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F6C892B-CC88-373E-C38F-361193A15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E23EF27-DF50-0950-D41C-45FA8FA12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4904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E23AD65-8804-86F3-E2B9-4E49EC40B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726A492-D21C-938E-11AB-E84287EC0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3D9D22-FB8C-1E40-673D-F35752A8B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6111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3C67D0-B9FC-B277-D083-618B1249B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348907-9064-D12D-C932-13881EE84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525C056-4939-EF21-B144-5F4CD0B12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58AB818-3A5B-F290-1DA9-4B3D6FD4A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A10CBFE-E938-4549-5FF9-DF7BA5ABB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96FA07-FC32-F62E-D232-4CFDE59DB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318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2AEACB-D1D6-3556-4E47-2FF175257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9955383-E5AB-4CA6-D2B6-4FF13EC4AC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5DE7F05-27DE-C9BF-6ACD-76AA37939B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ED3FC41-0C9A-E502-CB9E-DB9E37A81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BF4C85A-6017-3F60-99B9-8AA64F585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108A06-444A-DD69-A685-2DB406F7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4280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C774867-4272-8D25-5EB3-163C8AFF5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DDDA8E0-01BA-9335-6253-EB9308028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0EE66B-096E-9177-9FDF-12815B48E1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18FFA-678D-44D3-9FF3-417481603C30}" type="datetimeFigureOut">
              <a:rPr lang="fr-FR" smtClean="0"/>
              <a:t>10/06/2023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D7BFA6B-6CD9-FBA4-16CD-E42059CBA9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CAA403-0381-5564-2F10-B49E3BF62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1260F-C549-4A34-AF7C-4EAADE61729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7445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èle 3D 3" descr="Portable - Menu Windows">
                <a:extLst>
                  <a:ext uri="{FF2B5EF4-FFF2-40B4-BE49-F238E27FC236}">
                    <a16:creationId xmlns:a16="http://schemas.microsoft.com/office/drawing/2014/main" id="{C5DA9441-7411-CDF8-4BAA-FB9F4C96842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0124135"/>
                  </p:ext>
                </p:extLst>
              </p:nvPr>
            </p:nvGraphicFramePr>
            <p:xfrm>
              <a:off x="5556139" y="4584262"/>
              <a:ext cx="1622042" cy="150113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22042" cy="1501137"/>
                    </a:xfrm>
                    <a:prstGeom prst="rect">
                      <a:avLst/>
                    </a:prstGeom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307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èle 3D 3" descr="Portable - Menu Windows">
                <a:extLst>
                  <a:ext uri="{FF2B5EF4-FFF2-40B4-BE49-F238E27FC236}">
                    <a16:creationId xmlns:a16="http://schemas.microsoft.com/office/drawing/2014/main" id="{C5DA9441-7411-CDF8-4BAA-FB9F4C9684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56139" y="4584262"/>
                <a:ext cx="1622042" cy="15011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èle 3D 4" descr="Serveur">
                <a:extLst>
                  <a:ext uri="{FF2B5EF4-FFF2-40B4-BE49-F238E27FC236}">
                    <a16:creationId xmlns:a16="http://schemas.microsoft.com/office/drawing/2014/main" id="{D2530B69-4F31-03C7-0854-AC39E299A33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92458299"/>
                  </p:ext>
                </p:extLst>
              </p:nvPr>
            </p:nvGraphicFramePr>
            <p:xfrm>
              <a:off x="1815875" y="2056407"/>
              <a:ext cx="909882" cy="142169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09882" cy="1421691"/>
                    </a:xfrm>
                    <a:prstGeom prst="rect">
                      <a:avLst/>
                    </a:prstGeom>
                  </am3d:spPr>
                  <am3d:camera>
                    <am3d:pos x="0" y="0" z="558939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57799" d="1000000"/>
                    <am3d:preTrans dx="-20171" dy="-18006390" dz="-3714845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6870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èle 3D 4" descr="Serveur">
                <a:extLst>
                  <a:ext uri="{FF2B5EF4-FFF2-40B4-BE49-F238E27FC236}">
                    <a16:creationId xmlns:a16="http://schemas.microsoft.com/office/drawing/2014/main" id="{D2530B69-4F31-03C7-0854-AC39E299A3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15875" y="2056407"/>
                <a:ext cx="909882" cy="1421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èle 3D 5" descr="Disque dur externe">
                <a:extLst>
                  <a:ext uri="{FF2B5EF4-FFF2-40B4-BE49-F238E27FC236}">
                    <a16:creationId xmlns:a16="http://schemas.microsoft.com/office/drawing/2014/main" id="{CAB3E6BB-D0BA-584C-3C16-97E66988673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04071957"/>
                  </p:ext>
                </p:extLst>
              </p:nvPr>
            </p:nvGraphicFramePr>
            <p:xfrm>
              <a:off x="5211408" y="2251123"/>
              <a:ext cx="1769175" cy="1032261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769175" cy="1032261"/>
                    </a:xfrm>
                    <a:prstGeom prst="rect">
                      <a:avLst/>
                    </a:prstGeom>
                  </am3d:spPr>
                  <am3d:camera>
                    <am3d:pos x="0" y="0" z="552607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064027" d="1000000"/>
                    <am3d:preTrans dx="0" dy="-252764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7807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èle 3D 5" descr="Disque dur externe">
                <a:extLst>
                  <a:ext uri="{FF2B5EF4-FFF2-40B4-BE49-F238E27FC236}">
                    <a16:creationId xmlns:a16="http://schemas.microsoft.com/office/drawing/2014/main" id="{CAB3E6BB-D0BA-584C-3C16-97E66988673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11408" y="2251123"/>
                <a:ext cx="1769175" cy="10322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èle 3D 6" descr="Serveur">
                <a:extLst>
                  <a:ext uri="{FF2B5EF4-FFF2-40B4-BE49-F238E27FC236}">
                    <a16:creationId xmlns:a16="http://schemas.microsoft.com/office/drawing/2014/main" id="{5009FDE6-C7C4-459C-C059-808FDC6A8A0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87721483"/>
                  </p:ext>
                </p:extLst>
              </p:nvPr>
            </p:nvGraphicFramePr>
            <p:xfrm>
              <a:off x="9466234" y="2056407"/>
              <a:ext cx="909882" cy="142169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09882" cy="1421691"/>
                    </a:xfrm>
                    <a:prstGeom prst="rect">
                      <a:avLst/>
                    </a:prstGeom>
                  </am3d:spPr>
                  <am3d:camera>
                    <am3d:pos x="0" y="0" z="558939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57799" d="1000000"/>
                    <am3d:preTrans dx="-20171" dy="-18006390" dz="-3714845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6870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èle 3D 6" descr="Serveur">
                <a:extLst>
                  <a:ext uri="{FF2B5EF4-FFF2-40B4-BE49-F238E27FC236}">
                    <a16:creationId xmlns:a16="http://schemas.microsoft.com/office/drawing/2014/main" id="{5009FDE6-C7C4-459C-C059-808FDC6A8A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66234" y="2056407"/>
                <a:ext cx="909882" cy="1421691"/>
              </a:xfrm>
              <a:prstGeom prst="rect">
                <a:avLst/>
              </a:prstGeom>
            </p:spPr>
          </p:pic>
        </mc:Fallback>
      </mc:AlternateContent>
      <p:sp>
        <p:nvSpPr>
          <p:cNvPr id="8" name="ZoneTexte 7">
            <a:extLst>
              <a:ext uri="{FF2B5EF4-FFF2-40B4-BE49-F238E27FC236}">
                <a16:creationId xmlns:a16="http://schemas.microsoft.com/office/drawing/2014/main" id="{55C34C42-48B4-389E-82AE-C4DFF38DABF9}"/>
              </a:ext>
            </a:extLst>
          </p:cNvPr>
          <p:cNvSpPr txBox="1"/>
          <p:nvPr/>
        </p:nvSpPr>
        <p:spPr>
          <a:xfrm>
            <a:off x="5901327" y="6085399"/>
            <a:ext cx="93166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fr-FR" dirty="0"/>
              <a:t>Alice PC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450E284-53EC-E8B1-B4EA-2DCE6501EC7D}"/>
              </a:ext>
            </a:extLst>
          </p:cNvPr>
          <p:cNvSpPr txBox="1"/>
          <p:nvPr/>
        </p:nvSpPr>
        <p:spPr>
          <a:xfrm>
            <a:off x="1747307" y="3478098"/>
            <a:ext cx="104701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fr-FR" dirty="0"/>
              <a:t>AC </a:t>
            </a:r>
            <a:r>
              <a:rPr lang="fr-FR" dirty="0" err="1"/>
              <a:t>Issuer</a:t>
            </a:r>
            <a:endParaRPr lang="fr-FR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03F822A-579A-3DFF-9D6F-D81892D23C18}"/>
              </a:ext>
            </a:extLst>
          </p:cNvPr>
          <p:cNvSpPr txBox="1"/>
          <p:nvPr/>
        </p:nvSpPr>
        <p:spPr>
          <a:xfrm>
            <a:off x="5260251" y="1881791"/>
            <a:ext cx="167148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fr-FR" dirty="0"/>
              <a:t>Sensitive Server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402DD73-9287-F6E8-3151-B5CD4E27E0B6}"/>
              </a:ext>
            </a:extLst>
          </p:cNvPr>
          <p:cNvSpPr txBox="1"/>
          <p:nvPr/>
        </p:nvSpPr>
        <p:spPr>
          <a:xfrm>
            <a:off x="9172604" y="3478098"/>
            <a:ext cx="149714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fr-FR" dirty="0"/>
              <a:t>AC Repository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5504971D-4580-BC58-D801-5CA690D11EB6}"/>
              </a:ext>
            </a:extLst>
          </p:cNvPr>
          <p:cNvCxnSpPr/>
          <p:nvPr/>
        </p:nvCxnSpPr>
        <p:spPr>
          <a:xfrm flipV="1">
            <a:off x="6399517" y="3587881"/>
            <a:ext cx="0" cy="1154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171611FF-0FB4-C9FB-1457-1311B1BB863B}"/>
              </a:ext>
            </a:extLst>
          </p:cNvPr>
          <p:cNvCxnSpPr>
            <a:cxnSpLocks/>
          </p:cNvCxnSpPr>
          <p:nvPr/>
        </p:nvCxnSpPr>
        <p:spPr>
          <a:xfrm>
            <a:off x="5901327" y="3644353"/>
            <a:ext cx="0" cy="1097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 : en angle 28">
            <a:extLst>
              <a:ext uri="{FF2B5EF4-FFF2-40B4-BE49-F238E27FC236}">
                <a16:creationId xmlns:a16="http://schemas.microsoft.com/office/drawing/2014/main" id="{D6CE654E-3101-56CD-2F3A-35C701E4E5D4}"/>
              </a:ext>
            </a:extLst>
          </p:cNvPr>
          <p:cNvCxnSpPr>
            <a:cxnSpLocks/>
            <a:stCxn id="4" idx="1"/>
            <a:endCxn id="5" idx="3"/>
          </p:cNvCxnSpPr>
          <p:nvPr/>
        </p:nvCxnSpPr>
        <p:spPr>
          <a:xfrm rot="10800000">
            <a:off x="2725757" y="2767253"/>
            <a:ext cx="2830382" cy="2567578"/>
          </a:xfrm>
          <a:prstGeom prst="bentConnector3">
            <a:avLst>
              <a:gd name="adj1" fmla="val 8319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6D828F72-3FD2-D25C-72DC-4842C13FE17B}"/>
              </a:ext>
            </a:extLst>
          </p:cNvPr>
          <p:cNvCxnSpPr>
            <a:cxnSpLocks/>
            <a:stCxn id="5" idx="0"/>
            <a:endCxn id="7" idx="0"/>
          </p:cNvCxnSpPr>
          <p:nvPr/>
        </p:nvCxnSpPr>
        <p:spPr>
          <a:xfrm rot="5400000" flipH="1" flipV="1">
            <a:off x="6095995" y="-1768772"/>
            <a:ext cx="12700" cy="7650359"/>
          </a:xfrm>
          <a:prstGeom prst="bentConnector3">
            <a:avLst>
              <a:gd name="adj1" fmla="val 656689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7F856D3F-1FB4-D7FA-126F-3F2BD0BCD5D9}"/>
              </a:ext>
            </a:extLst>
          </p:cNvPr>
          <p:cNvCxnSpPr/>
          <p:nvPr/>
        </p:nvCxnSpPr>
        <p:spPr>
          <a:xfrm flipH="1">
            <a:off x="7226913" y="2497258"/>
            <a:ext cx="20621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3A1F24F2-72B6-142E-2109-47AC72384391}"/>
              </a:ext>
            </a:extLst>
          </p:cNvPr>
          <p:cNvCxnSpPr/>
          <p:nvPr/>
        </p:nvCxnSpPr>
        <p:spPr>
          <a:xfrm>
            <a:off x="7239526" y="2913468"/>
            <a:ext cx="20936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Ellipse 40">
            <a:extLst>
              <a:ext uri="{FF2B5EF4-FFF2-40B4-BE49-F238E27FC236}">
                <a16:creationId xmlns:a16="http://schemas.microsoft.com/office/drawing/2014/main" id="{2B915824-D192-C24E-FAB5-78D4C753F468}"/>
              </a:ext>
            </a:extLst>
          </p:cNvPr>
          <p:cNvSpPr/>
          <p:nvPr/>
        </p:nvSpPr>
        <p:spPr>
          <a:xfrm>
            <a:off x="5713425" y="6454731"/>
            <a:ext cx="264858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42" name="Ellipse 41">
            <a:extLst>
              <a:ext uri="{FF2B5EF4-FFF2-40B4-BE49-F238E27FC236}">
                <a16:creationId xmlns:a16="http://schemas.microsoft.com/office/drawing/2014/main" id="{A63D251E-96AB-A848-D9E4-6D76F9631AB8}"/>
              </a:ext>
            </a:extLst>
          </p:cNvPr>
          <p:cNvSpPr/>
          <p:nvPr/>
        </p:nvSpPr>
        <p:spPr>
          <a:xfrm>
            <a:off x="3051032" y="5450567"/>
            <a:ext cx="264858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1F900537-FDC2-9957-7F7D-F6050CDA3308}"/>
              </a:ext>
            </a:extLst>
          </p:cNvPr>
          <p:cNvSpPr/>
          <p:nvPr/>
        </p:nvSpPr>
        <p:spPr>
          <a:xfrm>
            <a:off x="576757" y="1920283"/>
            <a:ext cx="264858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4A89F6F9-B173-1B8A-D18C-339FC0CBDF2E}"/>
              </a:ext>
            </a:extLst>
          </p:cNvPr>
          <p:cNvSpPr/>
          <p:nvPr/>
        </p:nvSpPr>
        <p:spPr>
          <a:xfrm>
            <a:off x="4619298" y="734963"/>
            <a:ext cx="264858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AF90BD7B-7551-6096-F735-196BFE261646}"/>
              </a:ext>
            </a:extLst>
          </p:cNvPr>
          <p:cNvSpPr/>
          <p:nvPr/>
        </p:nvSpPr>
        <p:spPr>
          <a:xfrm>
            <a:off x="11028133" y="2050057"/>
            <a:ext cx="264858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</a:t>
            </a:r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B38D935E-06A0-88FF-8F19-08E8A6F76B69}"/>
              </a:ext>
            </a:extLst>
          </p:cNvPr>
          <p:cNvSpPr/>
          <p:nvPr/>
        </p:nvSpPr>
        <p:spPr>
          <a:xfrm>
            <a:off x="6715725" y="3826524"/>
            <a:ext cx="264858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6</a:t>
            </a:r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62A8223F-A2AB-B4B5-F7FB-F4A287AE9966}"/>
              </a:ext>
            </a:extLst>
          </p:cNvPr>
          <p:cNvSpPr/>
          <p:nvPr/>
        </p:nvSpPr>
        <p:spPr>
          <a:xfrm>
            <a:off x="8065416" y="2988530"/>
            <a:ext cx="264858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7</a:t>
            </a:r>
          </a:p>
        </p:txBody>
      </p:sp>
      <p:sp>
        <p:nvSpPr>
          <p:cNvPr id="48" name="Ellipse 47">
            <a:extLst>
              <a:ext uri="{FF2B5EF4-FFF2-40B4-BE49-F238E27FC236}">
                <a16:creationId xmlns:a16="http://schemas.microsoft.com/office/drawing/2014/main" id="{D11C6B97-3803-2375-E566-7D3595F7BE81}"/>
              </a:ext>
            </a:extLst>
          </p:cNvPr>
          <p:cNvSpPr/>
          <p:nvPr/>
        </p:nvSpPr>
        <p:spPr>
          <a:xfrm>
            <a:off x="8038426" y="1767619"/>
            <a:ext cx="264858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8</a:t>
            </a:r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1ECD7F58-2D7B-2BE9-5099-5E5E83B5D904}"/>
              </a:ext>
            </a:extLst>
          </p:cNvPr>
          <p:cNvSpPr/>
          <p:nvPr/>
        </p:nvSpPr>
        <p:spPr>
          <a:xfrm>
            <a:off x="4475805" y="2212222"/>
            <a:ext cx="264858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9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80DC2008-A051-13E7-508E-62B83D95BCDB}"/>
              </a:ext>
            </a:extLst>
          </p:cNvPr>
          <p:cNvSpPr/>
          <p:nvPr/>
        </p:nvSpPr>
        <p:spPr>
          <a:xfrm>
            <a:off x="5145212" y="3808572"/>
            <a:ext cx="422199" cy="2595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b="1" dirty="0"/>
              <a:t>10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E86B117C-DE05-2FA0-18E4-C2284D99CE64}"/>
              </a:ext>
            </a:extLst>
          </p:cNvPr>
          <p:cNvSpPr txBox="1"/>
          <p:nvPr/>
        </p:nvSpPr>
        <p:spPr>
          <a:xfrm>
            <a:off x="5972820" y="6446005"/>
            <a:ext cx="788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err="1"/>
              <a:t>Create</a:t>
            </a:r>
            <a:r>
              <a:rPr lang="fr-FR" sz="1200" dirty="0"/>
              <a:t> PK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C8AEB7D0-BD6D-87B5-0D60-BB834CD8A860}"/>
              </a:ext>
            </a:extLst>
          </p:cNvPr>
          <p:cNvSpPr txBox="1"/>
          <p:nvPr/>
        </p:nvSpPr>
        <p:spPr>
          <a:xfrm>
            <a:off x="3315890" y="5450567"/>
            <a:ext cx="688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err="1"/>
              <a:t>Send</a:t>
            </a:r>
            <a:r>
              <a:rPr lang="fr-FR" sz="1200" dirty="0"/>
              <a:t> PK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4B13CF4A-B2FB-D744-DF38-2B7239ABCF56}"/>
              </a:ext>
            </a:extLst>
          </p:cNvPr>
          <p:cNvSpPr txBox="1"/>
          <p:nvPr/>
        </p:nvSpPr>
        <p:spPr>
          <a:xfrm>
            <a:off x="84590" y="2212222"/>
            <a:ext cx="1260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/>
              <a:t>Create</a:t>
            </a:r>
            <a:r>
              <a:rPr lang="fr-FR" sz="1200" dirty="0"/>
              <a:t> AC </a:t>
            </a:r>
            <a:r>
              <a:rPr lang="fr-FR" sz="1200" dirty="0" err="1"/>
              <a:t>related</a:t>
            </a:r>
            <a:r>
              <a:rPr lang="fr-FR" sz="1200" dirty="0"/>
              <a:t> to PK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043CFB65-9D27-6DF2-4A9B-9FD5313B1A80}"/>
              </a:ext>
            </a:extLst>
          </p:cNvPr>
          <p:cNvSpPr txBox="1"/>
          <p:nvPr/>
        </p:nvSpPr>
        <p:spPr>
          <a:xfrm>
            <a:off x="4862370" y="703133"/>
            <a:ext cx="6980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err="1"/>
              <a:t>Send</a:t>
            </a:r>
            <a:r>
              <a:rPr lang="fr-FR" sz="1200" dirty="0"/>
              <a:t> AC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35371CE9-351B-6900-EFD5-1F5E9ECDA5D2}"/>
              </a:ext>
            </a:extLst>
          </p:cNvPr>
          <p:cNvSpPr txBox="1"/>
          <p:nvPr/>
        </p:nvSpPr>
        <p:spPr>
          <a:xfrm>
            <a:off x="10818872" y="2333270"/>
            <a:ext cx="720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/>
              <a:t>Store AC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2EFB2C2C-FB0E-8B20-4029-EE6F06124A6F}"/>
              </a:ext>
            </a:extLst>
          </p:cNvPr>
          <p:cNvSpPr txBox="1"/>
          <p:nvPr/>
        </p:nvSpPr>
        <p:spPr>
          <a:xfrm>
            <a:off x="6551517" y="4054635"/>
            <a:ext cx="688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err="1"/>
              <a:t>Send</a:t>
            </a:r>
            <a:r>
              <a:rPr lang="fr-FR" sz="1200" dirty="0"/>
              <a:t> PK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BCC5438C-F626-34AC-8FBB-116335C7EB34}"/>
              </a:ext>
            </a:extLst>
          </p:cNvPr>
          <p:cNvSpPr txBox="1"/>
          <p:nvPr/>
        </p:nvSpPr>
        <p:spPr>
          <a:xfrm>
            <a:off x="4729678" y="4068120"/>
            <a:ext cx="11716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/>
              <a:t>Establish</a:t>
            </a:r>
            <a:r>
              <a:rPr lang="fr-FR" sz="1200" dirty="0"/>
              <a:t> communication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0E77E4DF-B68A-3ABB-D6DC-81BF284FC412}"/>
              </a:ext>
            </a:extLst>
          </p:cNvPr>
          <p:cNvSpPr txBox="1"/>
          <p:nvPr/>
        </p:nvSpPr>
        <p:spPr>
          <a:xfrm>
            <a:off x="3883392" y="2482975"/>
            <a:ext cx="1344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 err="1"/>
              <a:t>Verify</a:t>
            </a:r>
            <a:r>
              <a:rPr lang="fr-FR" sz="1200" dirty="0"/>
              <a:t> </a:t>
            </a:r>
            <a:r>
              <a:rPr lang="fr-FR" sz="1200" dirty="0" err="1"/>
              <a:t>access</a:t>
            </a:r>
            <a:r>
              <a:rPr lang="fr-FR" sz="1200" dirty="0"/>
              <a:t> </a:t>
            </a:r>
            <a:r>
              <a:rPr lang="fr-FR" sz="1200" dirty="0" err="1"/>
              <a:t>rule</a:t>
            </a:r>
            <a:r>
              <a:rPr lang="fr-FR" sz="1200" dirty="0"/>
              <a:t> for </a:t>
            </a:r>
            <a:r>
              <a:rPr lang="fr-FR" sz="1200" dirty="0" err="1"/>
              <a:t>role</a:t>
            </a:r>
            <a:endParaRPr lang="fr-FR" sz="1200" dirty="0"/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1233A27C-9890-2620-6162-8F75BF3380E5}"/>
              </a:ext>
            </a:extLst>
          </p:cNvPr>
          <p:cNvSpPr txBox="1"/>
          <p:nvPr/>
        </p:nvSpPr>
        <p:spPr>
          <a:xfrm>
            <a:off x="7879404" y="3283384"/>
            <a:ext cx="688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err="1"/>
              <a:t>Send</a:t>
            </a:r>
            <a:r>
              <a:rPr lang="fr-FR" sz="1200" dirty="0"/>
              <a:t> PK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5CDB52F1-8111-E149-398B-9CFABD55E1E6}"/>
              </a:ext>
            </a:extLst>
          </p:cNvPr>
          <p:cNvSpPr txBox="1"/>
          <p:nvPr/>
        </p:nvSpPr>
        <p:spPr>
          <a:xfrm>
            <a:off x="7294784" y="2105917"/>
            <a:ext cx="1821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200" dirty="0" err="1"/>
              <a:t>Send</a:t>
            </a:r>
            <a:r>
              <a:rPr lang="fr-FR" sz="1200" dirty="0"/>
              <a:t> </a:t>
            </a:r>
            <a:r>
              <a:rPr lang="fr-FR" sz="1200" dirty="0" err="1"/>
              <a:t>role</a:t>
            </a:r>
            <a:r>
              <a:rPr lang="fr-FR" sz="1200" dirty="0"/>
              <a:t> in </a:t>
            </a:r>
            <a:r>
              <a:rPr lang="fr-FR" sz="1200" dirty="0" err="1"/>
              <a:t>associated</a:t>
            </a:r>
            <a:r>
              <a:rPr lang="fr-FR" sz="1200" dirty="0"/>
              <a:t> AC</a:t>
            </a:r>
          </a:p>
        </p:txBody>
      </p:sp>
    </p:spTree>
    <p:extLst>
      <p:ext uri="{BB962C8B-B14F-4D97-AF65-F5344CB8AC3E}">
        <p14:creationId xmlns:p14="http://schemas.microsoft.com/office/powerpoint/2010/main" val="1009118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0631BB-EC83-49F0-2222-13837CDEE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Real </a:t>
            </a:r>
            <a:r>
              <a:rPr lang="fr-FR" dirty="0" err="1"/>
              <a:t>Attribute</a:t>
            </a:r>
            <a:r>
              <a:rPr lang="fr-FR" dirty="0"/>
              <a:t> </a:t>
            </a:r>
            <a:r>
              <a:rPr lang="fr-FR" dirty="0" err="1"/>
              <a:t>Certificate</a:t>
            </a:r>
            <a:r>
              <a:rPr lang="fr-FR" dirty="0"/>
              <a:t> Structure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7F1E149C-B1FA-4756-1A24-564C012AE5AE}"/>
              </a:ext>
            </a:extLst>
          </p:cNvPr>
          <p:cNvGraphicFramePr>
            <a:graphicFrameLocks noGrp="1"/>
          </p:cNvGraphicFramePr>
          <p:nvPr/>
        </p:nvGraphicFramePr>
        <p:xfrm>
          <a:off x="687375" y="2314378"/>
          <a:ext cx="3815258" cy="3585996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907629">
                  <a:extLst>
                    <a:ext uri="{9D8B030D-6E8A-4147-A177-3AD203B41FA5}">
                      <a16:colId xmlns:a16="http://schemas.microsoft.com/office/drawing/2014/main" val="1324222768"/>
                    </a:ext>
                  </a:extLst>
                </a:gridCol>
                <a:gridCol w="1907629">
                  <a:extLst>
                    <a:ext uri="{9D8B030D-6E8A-4147-A177-3AD203B41FA5}">
                      <a16:colId xmlns:a16="http://schemas.microsoft.com/office/drawing/2014/main" val="1844991669"/>
                    </a:ext>
                  </a:extLst>
                </a:gridCol>
              </a:tblGrid>
              <a:tr h="375056">
                <a:tc>
                  <a:txBody>
                    <a:bodyPr/>
                    <a:lstStyle/>
                    <a:p>
                      <a:r>
                        <a:rPr lang="fr-FR" sz="1100" b="1" dirty="0"/>
                        <a:t>Version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dirty="0"/>
                        <a:t>the version of the certificate</a:t>
                      </a:r>
                      <a:endParaRPr lang="fr-FR" sz="11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20010"/>
                  </a:ext>
                </a:extLst>
              </a:tr>
              <a:tr h="375056">
                <a:tc>
                  <a:txBody>
                    <a:bodyPr/>
                    <a:lstStyle/>
                    <a:p>
                      <a:r>
                        <a:rPr lang="fr-FR" sz="1100" b="1" dirty="0"/>
                        <a:t>Holder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holder of the certificate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719726"/>
                  </a:ext>
                </a:extLst>
              </a:tr>
              <a:tr h="375056">
                <a:tc>
                  <a:txBody>
                    <a:bodyPr/>
                    <a:lstStyle/>
                    <a:p>
                      <a:r>
                        <a:rPr lang="fr-FR" sz="1100" b="1" dirty="0" err="1"/>
                        <a:t>Issuer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issuer of the certificate.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52268"/>
                  </a:ext>
                </a:extLst>
              </a:tr>
              <a:tr h="396909">
                <a:tc>
                  <a:txBody>
                    <a:bodyPr/>
                    <a:lstStyle/>
                    <a:p>
                      <a:r>
                        <a:rPr lang="fr-FR" sz="1100" b="1" dirty="0"/>
                        <a:t>Signature </a:t>
                      </a:r>
                      <a:r>
                        <a:rPr lang="fr-FR" sz="1100" b="1" dirty="0" err="1"/>
                        <a:t>algorithm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algorithm by which the certificate is signed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828309"/>
                  </a:ext>
                </a:extLst>
              </a:tr>
              <a:tr h="535796">
                <a:tc>
                  <a:txBody>
                    <a:bodyPr/>
                    <a:lstStyle/>
                    <a:p>
                      <a:r>
                        <a:rPr lang="fr-FR" sz="1100" b="1" dirty="0"/>
                        <a:t>Serial </a:t>
                      </a:r>
                      <a:r>
                        <a:rPr lang="fr-FR" sz="1100" b="1" dirty="0" err="1"/>
                        <a:t>number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unique issuance number given by the issuer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131789"/>
                  </a:ext>
                </a:extLst>
              </a:tr>
              <a:tr h="396909">
                <a:tc>
                  <a:txBody>
                    <a:bodyPr/>
                    <a:lstStyle/>
                    <a:p>
                      <a:r>
                        <a:rPr lang="fr-FR" sz="1100" b="1" dirty="0" err="1"/>
                        <a:t>Validity</a:t>
                      </a:r>
                      <a:r>
                        <a:rPr lang="fr-FR" sz="1100" b="1" dirty="0"/>
                        <a:t> </a:t>
                      </a:r>
                      <a:r>
                        <a:rPr lang="fr-FR" sz="1100" b="1" dirty="0" err="1"/>
                        <a:t>period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validity period of the certificate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261282"/>
                  </a:ext>
                </a:extLst>
              </a:tr>
              <a:tr h="535796">
                <a:tc>
                  <a:txBody>
                    <a:bodyPr/>
                    <a:lstStyle/>
                    <a:p>
                      <a:r>
                        <a:rPr lang="fr-FR" sz="1100" b="1" dirty="0" err="1"/>
                        <a:t>Attributes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attributes associated to the certificate holder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663947"/>
                  </a:ext>
                </a:extLst>
              </a:tr>
              <a:tr h="535796">
                <a:tc>
                  <a:txBody>
                    <a:bodyPr/>
                    <a:lstStyle/>
                    <a:p>
                      <a:r>
                        <a:rPr lang="fr-FR" sz="1100" b="1" dirty="0"/>
                        <a:t>Signature value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signature of the issuer over the whole data above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069614"/>
                  </a:ext>
                </a:extLst>
              </a:tr>
            </a:tbl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C9E95330-686E-F9D8-BA23-3E61CA1FC20F}"/>
              </a:ext>
            </a:extLst>
          </p:cNvPr>
          <p:cNvSpPr txBox="1"/>
          <p:nvPr/>
        </p:nvSpPr>
        <p:spPr>
          <a:xfrm>
            <a:off x="1570781" y="1907210"/>
            <a:ext cx="20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Attribute</a:t>
            </a:r>
            <a:r>
              <a:rPr lang="fr-FR" dirty="0"/>
              <a:t> </a:t>
            </a:r>
            <a:r>
              <a:rPr lang="fr-FR" dirty="0" err="1"/>
              <a:t>Certificate</a:t>
            </a:r>
            <a:endParaRPr lang="fr-FR" dirty="0"/>
          </a:p>
        </p:txBody>
      </p:sp>
      <p:graphicFrame>
        <p:nvGraphicFramePr>
          <p:cNvPr id="6" name="Tableau 6">
            <a:extLst>
              <a:ext uri="{FF2B5EF4-FFF2-40B4-BE49-F238E27FC236}">
                <a16:creationId xmlns:a16="http://schemas.microsoft.com/office/drawing/2014/main" id="{1B66849A-7F55-1444-2DD5-05CF0AF72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880292"/>
              </p:ext>
            </p:extLst>
          </p:nvPr>
        </p:nvGraphicFramePr>
        <p:xfrm>
          <a:off x="5662973" y="2722046"/>
          <a:ext cx="3815258" cy="426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907629">
                  <a:extLst>
                    <a:ext uri="{9D8B030D-6E8A-4147-A177-3AD203B41FA5}">
                      <a16:colId xmlns:a16="http://schemas.microsoft.com/office/drawing/2014/main" val="3527427334"/>
                    </a:ext>
                  </a:extLst>
                </a:gridCol>
                <a:gridCol w="1907629">
                  <a:extLst>
                    <a:ext uri="{9D8B030D-6E8A-4147-A177-3AD203B41FA5}">
                      <a16:colId xmlns:a16="http://schemas.microsoft.com/office/drawing/2014/main" val="1228883501"/>
                    </a:ext>
                  </a:extLst>
                </a:gridCol>
              </a:tblGrid>
              <a:tr h="254484">
                <a:tc>
                  <a:txBody>
                    <a:bodyPr/>
                    <a:lstStyle/>
                    <a:p>
                      <a:r>
                        <a:rPr lang="fr-FR" sz="1100" dirty="0"/>
                        <a:t>Public Key </a:t>
                      </a:r>
                      <a:r>
                        <a:rPr lang="fr-FR" sz="1100" dirty="0" err="1"/>
                        <a:t>Certificate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b="0" dirty="0"/>
                        <a:t>The public key </a:t>
                      </a:r>
                      <a:r>
                        <a:rPr lang="fr-FR" sz="1100" b="0" dirty="0" err="1"/>
                        <a:t>certificate</a:t>
                      </a:r>
                      <a:r>
                        <a:rPr lang="fr-FR" sz="1100" b="0" dirty="0"/>
                        <a:t> of the </a:t>
                      </a:r>
                      <a:r>
                        <a:rPr lang="fr-FR" sz="1100" b="0" dirty="0" err="1"/>
                        <a:t>holder</a:t>
                      </a:r>
                      <a:endParaRPr lang="fr-FR" sz="11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8139602"/>
                  </a:ext>
                </a:extLst>
              </a:tr>
            </a:tbl>
          </a:graphicData>
        </a:graphic>
      </p:graphicFrame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DF5144EB-90C3-A932-5866-A97F7782C405}"/>
              </a:ext>
            </a:extLst>
          </p:cNvPr>
          <p:cNvCxnSpPr>
            <a:endCxn id="6" idx="1"/>
          </p:cNvCxnSpPr>
          <p:nvPr/>
        </p:nvCxnSpPr>
        <p:spPr>
          <a:xfrm>
            <a:off x="4502633" y="2851586"/>
            <a:ext cx="1160340" cy="838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8020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0631BB-EC83-49F0-2222-13837CDEE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Our </a:t>
            </a:r>
            <a:r>
              <a:rPr lang="fr-FR" dirty="0" err="1"/>
              <a:t>Attribute</a:t>
            </a:r>
            <a:r>
              <a:rPr lang="fr-FR" dirty="0"/>
              <a:t> </a:t>
            </a:r>
            <a:r>
              <a:rPr lang="fr-FR" dirty="0" err="1"/>
              <a:t>Certificate</a:t>
            </a:r>
            <a:r>
              <a:rPr lang="fr-FR" dirty="0"/>
              <a:t> Structure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7F1E149C-B1FA-4756-1A24-564C012AE5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927339"/>
              </p:ext>
            </p:extLst>
          </p:nvPr>
        </p:nvGraphicFramePr>
        <p:xfrm>
          <a:off x="687375" y="2314378"/>
          <a:ext cx="3815258" cy="3585996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907629">
                  <a:extLst>
                    <a:ext uri="{9D8B030D-6E8A-4147-A177-3AD203B41FA5}">
                      <a16:colId xmlns:a16="http://schemas.microsoft.com/office/drawing/2014/main" val="1324222768"/>
                    </a:ext>
                  </a:extLst>
                </a:gridCol>
                <a:gridCol w="1907629">
                  <a:extLst>
                    <a:ext uri="{9D8B030D-6E8A-4147-A177-3AD203B41FA5}">
                      <a16:colId xmlns:a16="http://schemas.microsoft.com/office/drawing/2014/main" val="1844991669"/>
                    </a:ext>
                  </a:extLst>
                </a:gridCol>
              </a:tblGrid>
              <a:tr h="375056">
                <a:tc>
                  <a:txBody>
                    <a:bodyPr/>
                    <a:lstStyle/>
                    <a:p>
                      <a:r>
                        <a:rPr lang="fr-FR" sz="1100" b="1" dirty="0"/>
                        <a:t>Version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 dirty="0"/>
                        <a:t>the version of the certificate</a:t>
                      </a:r>
                      <a:endParaRPr lang="fr-FR" sz="11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20010"/>
                  </a:ext>
                </a:extLst>
              </a:tr>
              <a:tr h="375056">
                <a:tc>
                  <a:txBody>
                    <a:bodyPr/>
                    <a:lstStyle/>
                    <a:p>
                      <a:r>
                        <a:rPr lang="fr-FR" sz="1100" b="1" dirty="0"/>
                        <a:t>Holder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holder of the certificate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719726"/>
                  </a:ext>
                </a:extLst>
              </a:tr>
              <a:tr h="375056">
                <a:tc>
                  <a:txBody>
                    <a:bodyPr/>
                    <a:lstStyle/>
                    <a:p>
                      <a:r>
                        <a:rPr lang="fr-FR" sz="1100" b="1" dirty="0" err="1"/>
                        <a:t>Issuer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issuer of the certificate.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052268"/>
                  </a:ext>
                </a:extLst>
              </a:tr>
              <a:tr h="396909">
                <a:tc>
                  <a:txBody>
                    <a:bodyPr/>
                    <a:lstStyle/>
                    <a:p>
                      <a:r>
                        <a:rPr lang="fr-FR" sz="1100" b="1" dirty="0"/>
                        <a:t>Signature </a:t>
                      </a:r>
                      <a:r>
                        <a:rPr lang="fr-FR" sz="1100" b="1" dirty="0" err="1"/>
                        <a:t>algorithm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algorithm by which the certificate is signed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828309"/>
                  </a:ext>
                </a:extLst>
              </a:tr>
              <a:tr h="535796">
                <a:tc>
                  <a:txBody>
                    <a:bodyPr/>
                    <a:lstStyle/>
                    <a:p>
                      <a:r>
                        <a:rPr lang="fr-FR" sz="1100" b="1" dirty="0"/>
                        <a:t>Serial </a:t>
                      </a:r>
                      <a:r>
                        <a:rPr lang="fr-FR" sz="1100" b="1" dirty="0" err="1"/>
                        <a:t>number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unique issuance number given by the issuer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131789"/>
                  </a:ext>
                </a:extLst>
              </a:tr>
              <a:tr h="396909">
                <a:tc>
                  <a:txBody>
                    <a:bodyPr/>
                    <a:lstStyle/>
                    <a:p>
                      <a:r>
                        <a:rPr lang="fr-FR" sz="1100" b="1" dirty="0" err="1"/>
                        <a:t>Validity</a:t>
                      </a:r>
                      <a:r>
                        <a:rPr lang="fr-FR" sz="1100" b="1" dirty="0"/>
                        <a:t> </a:t>
                      </a:r>
                      <a:r>
                        <a:rPr lang="fr-FR" sz="1100" b="1" dirty="0" err="1"/>
                        <a:t>period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validity period of the certificate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9261282"/>
                  </a:ext>
                </a:extLst>
              </a:tr>
              <a:tr h="535796">
                <a:tc>
                  <a:txBody>
                    <a:bodyPr/>
                    <a:lstStyle/>
                    <a:p>
                      <a:r>
                        <a:rPr lang="fr-FR" sz="1100" b="1" dirty="0" err="1"/>
                        <a:t>Attributes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attributes associated to the certificate holder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663947"/>
                  </a:ext>
                </a:extLst>
              </a:tr>
              <a:tr h="535796">
                <a:tc>
                  <a:txBody>
                    <a:bodyPr/>
                    <a:lstStyle/>
                    <a:p>
                      <a:r>
                        <a:rPr lang="fr-FR" sz="1100" b="1" dirty="0"/>
                        <a:t>Signature value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the signature of the issuer over the whole data above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069614"/>
                  </a:ext>
                </a:extLst>
              </a:tr>
            </a:tbl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C9E95330-686E-F9D8-BA23-3E61CA1FC20F}"/>
              </a:ext>
            </a:extLst>
          </p:cNvPr>
          <p:cNvSpPr txBox="1"/>
          <p:nvPr/>
        </p:nvSpPr>
        <p:spPr>
          <a:xfrm>
            <a:off x="1570781" y="1907210"/>
            <a:ext cx="20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Attribute</a:t>
            </a:r>
            <a:r>
              <a:rPr lang="fr-FR" dirty="0"/>
              <a:t> </a:t>
            </a:r>
            <a:r>
              <a:rPr lang="fr-FR" dirty="0" err="1"/>
              <a:t>Certificate</a:t>
            </a:r>
            <a:endParaRPr lang="fr-FR" dirty="0"/>
          </a:p>
        </p:txBody>
      </p:sp>
      <p:graphicFrame>
        <p:nvGraphicFramePr>
          <p:cNvPr id="6" name="Tableau 6">
            <a:extLst>
              <a:ext uri="{FF2B5EF4-FFF2-40B4-BE49-F238E27FC236}">
                <a16:creationId xmlns:a16="http://schemas.microsoft.com/office/drawing/2014/main" id="{1B66849A-7F55-1444-2DD5-05CF0AF72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291610"/>
              </p:ext>
            </p:extLst>
          </p:nvPr>
        </p:nvGraphicFramePr>
        <p:xfrm>
          <a:off x="5662973" y="2722046"/>
          <a:ext cx="3815258" cy="2590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907629">
                  <a:extLst>
                    <a:ext uri="{9D8B030D-6E8A-4147-A177-3AD203B41FA5}">
                      <a16:colId xmlns:a16="http://schemas.microsoft.com/office/drawing/2014/main" val="3527427334"/>
                    </a:ext>
                  </a:extLst>
                </a:gridCol>
                <a:gridCol w="1907629">
                  <a:extLst>
                    <a:ext uri="{9D8B030D-6E8A-4147-A177-3AD203B41FA5}">
                      <a16:colId xmlns:a16="http://schemas.microsoft.com/office/drawing/2014/main" val="1228883501"/>
                    </a:ext>
                  </a:extLst>
                </a:gridCol>
              </a:tblGrid>
              <a:tr h="254484">
                <a:tc>
                  <a:txBody>
                    <a:bodyPr/>
                    <a:lstStyle/>
                    <a:p>
                      <a:r>
                        <a:rPr lang="fr-FR" sz="1100" dirty="0"/>
                        <a:t>Public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b="0" dirty="0"/>
                        <a:t>The public key of the </a:t>
                      </a:r>
                      <a:r>
                        <a:rPr lang="fr-FR" sz="1100" b="0" dirty="0" err="1"/>
                        <a:t>holder</a:t>
                      </a:r>
                      <a:endParaRPr lang="fr-FR" sz="11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8139602"/>
                  </a:ext>
                </a:extLst>
              </a:tr>
            </a:tbl>
          </a:graphicData>
        </a:graphic>
      </p:graphicFrame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DF5144EB-90C3-A932-5866-A97F7782C405}"/>
              </a:ext>
            </a:extLst>
          </p:cNvPr>
          <p:cNvCxnSpPr>
            <a:endCxn id="6" idx="1"/>
          </p:cNvCxnSpPr>
          <p:nvPr/>
        </p:nvCxnSpPr>
        <p:spPr>
          <a:xfrm>
            <a:off x="4502633" y="2851586"/>
            <a:ext cx="116034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8114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06CA57914190479D5EFE254E287EF9" ma:contentTypeVersion="12" ma:contentTypeDescription="Crée un document." ma:contentTypeScope="" ma:versionID="a205eac0ab959c856bd3ce82a685be7a">
  <xsd:schema xmlns:xsd="http://www.w3.org/2001/XMLSchema" xmlns:xs="http://www.w3.org/2001/XMLSchema" xmlns:p="http://schemas.microsoft.com/office/2006/metadata/properties" xmlns:ns3="f2dc580b-cbe7-4555-ba9f-79c9a1ed10fa" xmlns:ns4="04f48a92-f735-4a3b-8612-1e60782cd91b" targetNamespace="http://schemas.microsoft.com/office/2006/metadata/properties" ma:root="true" ma:fieldsID="561d1580384f864a77a23ba9725a98ab" ns3:_="" ns4:_="">
    <xsd:import namespace="f2dc580b-cbe7-4555-ba9f-79c9a1ed10fa"/>
    <xsd:import namespace="04f48a92-f735-4a3b-8612-1e60782cd91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dc580b-cbe7-4555-ba9f-79c9a1ed10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f48a92-f735-4a3b-8612-1e60782cd91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2dc580b-cbe7-4555-ba9f-79c9a1ed10fa" xsi:nil="true"/>
  </documentManagement>
</p:properties>
</file>

<file path=customXml/itemProps1.xml><?xml version="1.0" encoding="utf-8"?>
<ds:datastoreItem xmlns:ds="http://schemas.openxmlformats.org/officeDocument/2006/customXml" ds:itemID="{E751AD30-BFF9-414A-B366-8CEDE95ACD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dc580b-cbe7-4555-ba9f-79c9a1ed10fa"/>
    <ds:schemaRef ds:uri="04f48a92-f735-4a3b-8612-1e60782cd9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E74EF8D-258D-4F67-9C97-FB004D09462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C40BB5D-5488-46F1-87E2-BF3BCDBAE139}">
  <ds:schemaRefs>
    <ds:schemaRef ds:uri="http://www.w3.org/XML/1998/namespace"/>
    <ds:schemaRef ds:uri="http://purl.org/dc/dcmitype/"/>
    <ds:schemaRef ds:uri="04f48a92-f735-4a3b-8612-1e60782cd91b"/>
    <ds:schemaRef ds:uri="http://purl.org/dc/terms/"/>
    <ds:schemaRef ds:uri="http://schemas.microsoft.com/office/2006/documentManagement/types"/>
    <ds:schemaRef ds:uri="http://schemas.microsoft.com/office/2006/metadata/properties"/>
    <ds:schemaRef ds:uri="f2dc580b-cbe7-4555-ba9f-79c9a1ed10fa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1668</TotalTime>
  <Words>211</Words>
  <Application>Microsoft Office PowerPoint</Application>
  <PresentationFormat>Grand écran</PresentationFormat>
  <Paragraphs>64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Thème Office</vt:lpstr>
      <vt:lpstr>Présentation PowerPoint</vt:lpstr>
      <vt:lpstr>Real Attribute Certificate Structure</vt:lpstr>
      <vt:lpstr>Our Attribute Certificate Structure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Gabriel Quint</dc:creator>
  <cp:lastModifiedBy>Gabriel Quint</cp:lastModifiedBy>
  <cp:revision>2</cp:revision>
  <dcterms:created xsi:type="dcterms:W3CDTF">2023-06-10T11:34:23Z</dcterms:created>
  <dcterms:modified xsi:type="dcterms:W3CDTF">2023-06-11T15:23:11Z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0x0101004D06CA57914190479D5EFE254E287EF9</vt:lpwstr>
  </property>
</Properties>
</file>

<file path=docProps/thumbnail.jpeg>
</file>